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4D28A-5C29-4FF1-AB89-D545C92D5DB9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525E0-5412-43DB-A734-B1B3A790C04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525E0-5412-43DB-A734-B1B3A790C04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44C94-12C4-4F79-B51C-9914BC325F16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3F162-3EBF-4090-832E-7FA80DD4F8F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819400"/>
          </a:xfrm>
        </p:spPr>
        <p:txBody>
          <a:bodyPr/>
          <a:lstStyle/>
          <a:p>
            <a:r>
              <a:rPr lang="es-EC" dirty="0" smtClean="0"/>
              <a:t> </a:t>
            </a:r>
            <a:r>
              <a:rPr lang="es-EC" sz="8000" dirty="0" err="1" smtClean="0"/>
              <a:t>What</a:t>
            </a:r>
            <a:r>
              <a:rPr lang="es-EC" sz="8000" dirty="0" smtClean="0"/>
              <a:t> I </a:t>
            </a:r>
            <a:r>
              <a:rPr lang="es-EC" sz="8000" dirty="0" err="1" smtClean="0"/>
              <a:t>have</a:t>
            </a:r>
            <a:r>
              <a:rPr lang="es-EC" sz="8000" dirty="0" smtClean="0"/>
              <a:t> </a:t>
            </a:r>
            <a:r>
              <a:rPr lang="es-EC" sz="8000" dirty="0" err="1" smtClean="0"/>
              <a:t>learn</a:t>
            </a:r>
            <a:r>
              <a:rPr lang="es-EC" sz="8000" dirty="0" smtClean="0"/>
              <a:t> in </a:t>
            </a:r>
            <a:r>
              <a:rPr lang="es-EC" sz="8000" dirty="0" err="1" smtClean="0"/>
              <a:t>Technology</a:t>
            </a:r>
            <a:r>
              <a:rPr lang="es-EC" sz="8000" dirty="0" smtClean="0"/>
              <a:t> </a:t>
            </a:r>
            <a:r>
              <a:rPr lang="es-EC" sz="8000" dirty="0" err="1" smtClean="0"/>
              <a:t>class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C" sz="6600" dirty="0" smtClean="0"/>
              <a:t>Andrés </a:t>
            </a:r>
            <a:r>
              <a:rPr lang="es-EC" sz="6600" dirty="0" err="1" smtClean="0"/>
              <a:t>Yépez</a:t>
            </a:r>
            <a:r>
              <a:rPr lang="es-EC" sz="6600" dirty="0" smtClean="0"/>
              <a:t> J.</a:t>
            </a:r>
            <a:endParaRPr lang="en-US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4572000"/>
          </a:xfrm>
        </p:spPr>
        <p:txBody>
          <a:bodyPr>
            <a:normAutofit/>
          </a:bodyPr>
          <a:lstStyle/>
          <a:p>
            <a:r>
              <a:rPr lang="es-ES" sz="4000" dirty="0" err="1" smtClean="0"/>
              <a:t>We</a:t>
            </a:r>
            <a:r>
              <a:rPr lang="es-ES" sz="4000" dirty="0" smtClean="0"/>
              <a:t> </a:t>
            </a:r>
            <a:r>
              <a:rPr lang="es-ES" sz="4000" dirty="0" err="1" smtClean="0"/>
              <a:t>made</a:t>
            </a:r>
            <a:r>
              <a:rPr lang="es-ES" sz="4000" dirty="0" smtClean="0"/>
              <a:t> a </a:t>
            </a:r>
            <a:r>
              <a:rPr lang="es-ES" sz="4000" dirty="0" err="1" smtClean="0"/>
              <a:t>project</a:t>
            </a:r>
            <a:r>
              <a:rPr lang="es-ES" sz="4000" dirty="0" smtClean="0"/>
              <a:t> in </a:t>
            </a:r>
            <a:r>
              <a:rPr lang="es-ES" sz="4000" dirty="0" err="1" smtClean="0"/>
              <a:t>couples</a:t>
            </a:r>
            <a:r>
              <a:rPr lang="es-ES" sz="4000" dirty="0" smtClean="0"/>
              <a:t> </a:t>
            </a:r>
            <a:r>
              <a:rPr lang="es-ES" sz="4000" dirty="0" err="1" smtClean="0"/>
              <a:t>using</a:t>
            </a:r>
            <a:r>
              <a:rPr lang="es-ES" sz="4000" dirty="0" smtClean="0"/>
              <a:t> </a:t>
            </a:r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podcast</a:t>
            </a:r>
            <a:r>
              <a:rPr lang="es-ES" sz="4000" dirty="0" smtClean="0"/>
              <a:t>. </a:t>
            </a:r>
            <a:r>
              <a:rPr lang="es-ES" sz="4000" dirty="0" err="1" smtClean="0"/>
              <a:t>We</a:t>
            </a:r>
            <a:r>
              <a:rPr lang="es-ES" sz="4000" dirty="0" smtClean="0"/>
              <a:t> </a:t>
            </a:r>
            <a:r>
              <a:rPr lang="es-ES" sz="4000" dirty="0" err="1" smtClean="0"/>
              <a:t>had</a:t>
            </a:r>
            <a:r>
              <a:rPr lang="es-ES" sz="4000" dirty="0" smtClean="0"/>
              <a:t> </a:t>
            </a:r>
            <a:r>
              <a:rPr lang="es-ES" sz="4000" dirty="0" err="1" smtClean="0"/>
              <a:t>to</a:t>
            </a:r>
            <a:r>
              <a:rPr lang="es-ES" sz="4000" dirty="0" smtClean="0"/>
              <a:t> </a:t>
            </a:r>
            <a:r>
              <a:rPr lang="es-ES" sz="4000" dirty="0" err="1" smtClean="0"/>
              <a:t>investigate</a:t>
            </a:r>
            <a:r>
              <a:rPr lang="es-ES" sz="4000" dirty="0" smtClean="0"/>
              <a:t> </a:t>
            </a:r>
            <a:r>
              <a:rPr lang="es-ES" sz="4000" dirty="0" err="1" smtClean="0"/>
              <a:t>how</a:t>
            </a:r>
            <a:r>
              <a:rPr lang="es-ES" sz="4000" dirty="0" smtClean="0"/>
              <a:t> </a:t>
            </a:r>
            <a:r>
              <a:rPr lang="es-ES" sz="4000" dirty="0" err="1" smtClean="0"/>
              <a:t>to</a:t>
            </a:r>
            <a:r>
              <a:rPr lang="es-ES" sz="4000" dirty="0" smtClean="0"/>
              <a:t> </a:t>
            </a:r>
            <a:r>
              <a:rPr lang="es-ES" sz="4000" dirty="0" err="1" smtClean="0"/>
              <a:t>make</a:t>
            </a:r>
            <a:r>
              <a:rPr lang="es-ES" sz="4000" dirty="0" smtClean="0"/>
              <a:t> a </a:t>
            </a:r>
            <a:r>
              <a:rPr lang="es-ES" sz="4000" dirty="0" err="1" smtClean="0"/>
              <a:t>podcast</a:t>
            </a:r>
            <a:r>
              <a:rPr lang="es-ES" sz="4000" dirty="0" smtClean="0"/>
              <a:t>, </a:t>
            </a:r>
            <a:r>
              <a:rPr lang="es-ES" sz="4000" dirty="0" err="1" smtClean="0"/>
              <a:t>what</a:t>
            </a:r>
            <a:r>
              <a:rPr lang="es-ES" sz="4000" dirty="0" smtClean="0"/>
              <a:t> </a:t>
            </a:r>
            <a:r>
              <a:rPr lang="es-ES" sz="4000" dirty="0" err="1" smtClean="0"/>
              <a:t>is</a:t>
            </a:r>
            <a:r>
              <a:rPr lang="es-ES" sz="4000" dirty="0" smtClean="0"/>
              <a:t> a </a:t>
            </a:r>
            <a:r>
              <a:rPr lang="es-ES" sz="4000" dirty="0" err="1" smtClean="0"/>
              <a:t>podcast</a:t>
            </a:r>
            <a:r>
              <a:rPr lang="es-ES" sz="4000" dirty="0" smtClean="0"/>
              <a:t>, </a:t>
            </a:r>
            <a:r>
              <a:rPr lang="es-ES" sz="4000" dirty="0" err="1" smtClean="0"/>
              <a:t>what</a:t>
            </a:r>
            <a:r>
              <a:rPr lang="es-ES" sz="4000" dirty="0" smtClean="0"/>
              <a:t> </a:t>
            </a:r>
            <a:r>
              <a:rPr lang="es-ES" sz="4000" dirty="0" err="1" smtClean="0"/>
              <a:t>program</a:t>
            </a:r>
            <a:r>
              <a:rPr lang="es-ES" sz="4000" dirty="0" smtClean="0"/>
              <a:t> </a:t>
            </a:r>
            <a:r>
              <a:rPr lang="es-ES" sz="4000" dirty="0" err="1" smtClean="0"/>
              <a:t>we</a:t>
            </a:r>
            <a:r>
              <a:rPr lang="es-ES" sz="4000" dirty="0" smtClean="0"/>
              <a:t> can use </a:t>
            </a:r>
            <a:r>
              <a:rPr lang="es-ES" sz="4000" dirty="0" err="1" smtClean="0"/>
              <a:t>to</a:t>
            </a:r>
            <a:r>
              <a:rPr lang="es-ES" sz="4000" dirty="0" smtClean="0"/>
              <a:t> </a:t>
            </a:r>
            <a:r>
              <a:rPr lang="es-ES" sz="4000" dirty="0" err="1" smtClean="0"/>
              <a:t>made</a:t>
            </a:r>
            <a:r>
              <a:rPr lang="es-ES" sz="4000" dirty="0" smtClean="0"/>
              <a:t> </a:t>
            </a:r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podast</a:t>
            </a:r>
            <a:r>
              <a:rPr lang="es-ES" sz="4000" dirty="0" smtClean="0"/>
              <a:t>, and at </a:t>
            </a:r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end</a:t>
            </a:r>
            <a:r>
              <a:rPr lang="es-ES" sz="4000" dirty="0" smtClean="0"/>
              <a:t> of </a:t>
            </a:r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project</a:t>
            </a:r>
            <a:r>
              <a:rPr lang="es-ES" sz="4000" dirty="0" smtClean="0"/>
              <a:t> </a:t>
            </a:r>
            <a:r>
              <a:rPr lang="es-ES" sz="4000" dirty="0" err="1" smtClean="0"/>
              <a:t>we</a:t>
            </a:r>
            <a:r>
              <a:rPr lang="es-ES" sz="4000" dirty="0" smtClean="0"/>
              <a:t> </a:t>
            </a:r>
            <a:r>
              <a:rPr lang="es-ES" sz="4000" dirty="0" err="1" smtClean="0"/>
              <a:t>have</a:t>
            </a:r>
            <a:r>
              <a:rPr lang="es-ES" sz="4000" dirty="0" smtClean="0"/>
              <a:t> </a:t>
            </a:r>
            <a:r>
              <a:rPr lang="es-ES" sz="4000" dirty="0" err="1" smtClean="0"/>
              <a:t>to</a:t>
            </a:r>
            <a:r>
              <a:rPr lang="es-ES" sz="4000" dirty="0" smtClean="0"/>
              <a:t> </a:t>
            </a:r>
            <a:r>
              <a:rPr lang="es-ES" sz="4000" dirty="0" err="1" smtClean="0"/>
              <a:t>make</a:t>
            </a:r>
            <a:r>
              <a:rPr lang="es-ES" sz="4000" dirty="0" smtClean="0"/>
              <a:t> </a:t>
            </a:r>
            <a:r>
              <a:rPr lang="es-ES" sz="4000" dirty="0" err="1" smtClean="0"/>
              <a:t>our</a:t>
            </a:r>
            <a:r>
              <a:rPr lang="es-ES" sz="4000" dirty="0" smtClean="0"/>
              <a:t> </a:t>
            </a:r>
            <a:r>
              <a:rPr lang="es-ES" sz="4000" dirty="0" err="1" smtClean="0"/>
              <a:t>own</a:t>
            </a:r>
            <a:r>
              <a:rPr lang="es-ES" sz="4000" dirty="0" smtClean="0"/>
              <a:t> </a:t>
            </a:r>
            <a:r>
              <a:rPr lang="es-ES" sz="4000" dirty="0" err="1" smtClean="0"/>
              <a:t>podcast</a:t>
            </a:r>
            <a:r>
              <a:rPr lang="es-ES" sz="4000" dirty="0" smtClean="0"/>
              <a:t> </a:t>
            </a:r>
            <a:r>
              <a:rPr lang="es-ES" sz="4000" dirty="0" err="1" smtClean="0"/>
              <a:t>talking</a:t>
            </a:r>
            <a:r>
              <a:rPr lang="es-ES" sz="4000" dirty="0" smtClean="0"/>
              <a:t> </a:t>
            </a:r>
            <a:r>
              <a:rPr lang="es-ES" sz="4000" dirty="0" err="1" smtClean="0"/>
              <a:t>about</a:t>
            </a:r>
            <a:r>
              <a:rPr lang="es-ES" sz="4000" dirty="0" smtClean="0"/>
              <a:t> </a:t>
            </a:r>
            <a:r>
              <a:rPr lang="es-ES" sz="4000" dirty="0" err="1" smtClean="0"/>
              <a:t>networks</a:t>
            </a:r>
            <a:r>
              <a:rPr lang="es-ES" sz="4000" dirty="0" smtClean="0"/>
              <a:t>, and </a:t>
            </a:r>
            <a:r>
              <a:rPr lang="es-ES" sz="4000" dirty="0" err="1" smtClean="0"/>
              <a:t>upload</a:t>
            </a:r>
            <a:r>
              <a:rPr lang="es-ES" sz="4000" dirty="0" smtClean="0"/>
              <a:t> </a:t>
            </a:r>
            <a:r>
              <a:rPr lang="es-ES" sz="4000" dirty="0" err="1" smtClean="0"/>
              <a:t>to</a:t>
            </a:r>
            <a:r>
              <a:rPr lang="es-ES" sz="4000" dirty="0" smtClean="0"/>
              <a:t> </a:t>
            </a:r>
            <a:r>
              <a:rPr lang="es-ES" sz="4000" dirty="0" err="1" smtClean="0"/>
              <a:t>the</a:t>
            </a:r>
            <a:r>
              <a:rPr lang="es-ES" sz="4000" dirty="0" smtClean="0"/>
              <a:t> internet.</a:t>
            </a:r>
            <a:endParaRPr lang="es-ES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932" y="4648200"/>
            <a:ext cx="2246116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7244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70568" y="4953000"/>
            <a:ext cx="2082632" cy="156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4876800"/>
            <a:ext cx="2192054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72200"/>
          </a:xfrm>
        </p:spPr>
        <p:txBody>
          <a:bodyPr>
            <a:noAutofit/>
          </a:bodyPr>
          <a:lstStyle/>
          <a:p>
            <a:r>
              <a:rPr lang="es-EC" sz="15000" dirty="0" err="1" smtClean="0"/>
              <a:t>First</a:t>
            </a:r>
            <a:r>
              <a:rPr lang="es-EC" sz="15000" dirty="0" smtClean="0"/>
              <a:t> </a:t>
            </a:r>
            <a:r>
              <a:rPr lang="es-EC" sz="15000" dirty="0" err="1" smtClean="0"/>
              <a:t>term</a:t>
            </a:r>
            <a:r>
              <a:rPr lang="es-EC" sz="15000" dirty="0" smtClean="0"/>
              <a:t>:</a:t>
            </a:r>
            <a:endParaRPr lang="en-US" sz="15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257800"/>
          </a:xfrm>
        </p:spPr>
        <p:txBody>
          <a:bodyPr>
            <a:normAutofit/>
          </a:bodyPr>
          <a:lstStyle/>
          <a:p>
            <a:r>
              <a:rPr lang="es-EC" sz="5400" dirty="0" smtClean="0"/>
              <a:t>In </a:t>
            </a:r>
            <a:r>
              <a:rPr lang="es-EC" sz="5400" dirty="0" err="1" smtClean="0"/>
              <a:t>the</a:t>
            </a:r>
            <a:r>
              <a:rPr lang="es-EC" sz="5400" dirty="0" smtClean="0"/>
              <a:t> </a:t>
            </a:r>
            <a:r>
              <a:rPr lang="es-EC" sz="5400" dirty="0" err="1" smtClean="0"/>
              <a:t>first</a:t>
            </a:r>
            <a:r>
              <a:rPr lang="es-EC" sz="5400" dirty="0" smtClean="0"/>
              <a:t> </a:t>
            </a:r>
            <a:r>
              <a:rPr lang="es-EC" sz="5400" dirty="0" err="1" smtClean="0"/>
              <a:t>term</a:t>
            </a:r>
            <a:r>
              <a:rPr lang="es-EC" sz="5400" dirty="0" smtClean="0"/>
              <a:t> </a:t>
            </a:r>
            <a:r>
              <a:rPr lang="es-EC" sz="5400" dirty="0" err="1" smtClean="0"/>
              <a:t>we</a:t>
            </a:r>
            <a:r>
              <a:rPr lang="es-EC" sz="5400" dirty="0" smtClean="0"/>
              <a:t> </a:t>
            </a:r>
            <a:r>
              <a:rPr lang="es-EC" sz="5400" dirty="0" err="1" smtClean="0"/>
              <a:t>learn</a:t>
            </a:r>
            <a:r>
              <a:rPr lang="es-EC" sz="5400" dirty="0" smtClean="0"/>
              <a:t> </a:t>
            </a:r>
            <a:r>
              <a:rPr lang="es-EC" sz="5400" dirty="0" err="1" smtClean="0"/>
              <a:t>about</a:t>
            </a:r>
            <a:r>
              <a:rPr lang="es-EC" sz="5400" dirty="0" smtClean="0"/>
              <a:t> internet, RAM and ROM, </a:t>
            </a:r>
            <a:r>
              <a:rPr lang="es-EC" sz="5400" dirty="0" err="1" smtClean="0"/>
              <a:t>what</a:t>
            </a:r>
            <a:r>
              <a:rPr lang="es-EC" sz="5400" dirty="0" smtClean="0"/>
              <a:t> </a:t>
            </a:r>
            <a:r>
              <a:rPr lang="es-EC" sz="5400" dirty="0" err="1" smtClean="0"/>
              <a:t>is</a:t>
            </a:r>
            <a:r>
              <a:rPr lang="es-EC" sz="5400" dirty="0" smtClean="0"/>
              <a:t> internet, </a:t>
            </a:r>
            <a:r>
              <a:rPr lang="es-EC" sz="5400" dirty="0" err="1" smtClean="0"/>
              <a:t>what</a:t>
            </a:r>
            <a:r>
              <a:rPr lang="es-EC" sz="5400" dirty="0" smtClean="0"/>
              <a:t> </a:t>
            </a:r>
            <a:r>
              <a:rPr lang="es-EC" sz="5400" dirty="0" err="1" smtClean="0"/>
              <a:t>is</a:t>
            </a:r>
            <a:r>
              <a:rPr lang="es-EC" sz="5400" dirty="0" smtClean="0"/>
              <a:t> </a:t>
            </a:r>
            <a:r>
              <a:rPr lang="es-EC" sz="5400" dirty="0" err="1" smtClean="0"/>
              <a:t>protocol</a:t>
            </a:r>
            <a:r>
              <a:rPr lang="es-EC" sz="5400" dirty="0" smtClean="0"/>
              <a:t>, URL, e mail, modem, firewall, browsers.</a:t>
            </a:r>
            <a:endParaRPr lang="en-US" sz="5400" dirty="0" smtClean="0"/>
          </a:p>
          <a:p>
            <a:endParaRPr lang="en-US" sz="5400" dirty="0"/>
          </a:p>
        </p:txBody>
      </p:sp>
      <p:pic>
        <p:nvPicPr>
          <p:cNvPr id="4" name="Picture 2" descr="http://jimenosky.files.wordpress.com/2008/09/internet_explorer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505200"/>
            <a:ext cx="20574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6" descr="http://pendriveapps.com/wp-content/uploads/xb_brows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114800"/>
            <a:ext cx="2990850" cy="2120180"/>
          </a:xfrm>
          <a:prstGeom prst="rect">
            <a:avLst/>
          </a:prstGeom>
          <a:noFill/>
        </p:spPr>
      </p:pic>
      <p:pic>
        <p:nvPicPr>
          <p:cNvPr id="6" name="Picture 4" descr="http://www.humantica.com/diccionario/images/ur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191000"/>
            <a:ext cx="2088731" cy="1371600"/>
          </a:xfrm>
          <a:prstGeom prst="rect">
            <a:avLst/>
          </a:prstGeom>
          <a:noFill/>
        </p:spPr>
      </p:pic>
      <p:pic>
        <p:nvPicPr>
          <p:cNvPr id="18434" name="Picture 2" descr="http://www.fenixevolution.com/inicio/images/categories/mode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51054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38400"/>
          </a:xfrm>
        </p:spPr>
        <p:txBody>
          <a:bodyPr>
            <a:noAutofit/>
          </a:bodyPr>
          <a:lstStyle/>
          <a:p>
            <a:r>
              <a:rPr lang="es-EC" sz="7200" dirty="0" smtClean="0"/>
              <a:t>Windows </a:t>
            </a:r>
            <a:r>
              <a:rPr lang="es-EC" sz="7200" dirty="0" err="1" smtClean="0"/>
              <a:t>movie</a:t>
            </a:r>
            <a:r>
              <a:rPr lang="es-EC" sz="7200" dirty="0" smtClean="0"/>
              <a:t> </a:t>
            </a:r>
            <a:r>
              <a:rPr lang="es-EC" sz="7200" dirty="0" err="1" smtClean="0"/>
              <a:t>maker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934200" cy="4114800"/>
          </a:xfrm>
        </p:spPr>
        <p:txBody>
          <a:bodyPr>
            <a:noAutofit/>
          </a:bodyPr>
          <a:lstStyle/>
          <a:p>
            <a:r>
              <a:rPr lang="es-EC" sz="4400" dirty="0" err="1" smtClean="0"/>
              <a:t>We</a:t>
            </a:r>
            <a:r>
              <a:rPr lang="es-EC" sz="4400" dirty="0" smtClean="0"/>
              <a:t> do a </a:t>
            </a:r>
            <a:r>
              <a:rPr lang="es-EC" sz="4400" dirty="0" err="1" smtClean="0"/>
              <a:t>project</a:t>
            </a:r>
            <a:r>
              <a:rPr lang="es-EC" sz="4400" dirty="0" smtClean="0"/>
              <a:t> </a:t>
            </a:r>
            <a:r>
              <a:rPr lang="es-EC" sz="4400" dirty="0" err="1" smtClean="0"/>
              <a:t>using</a:t>
            </a:r>
            <a:r>
              <a:rPr lang="es-EC" sz="4400" dirty="0" smtClean="0"/>
              <a:t> </a:t>
            </a:r>
            <a:r>
              <a:rPr lang="es-EC" sz="4400" dirty="0" err="1" smtClean="0"/>
              <a:t>movie</a:t>
            </a:r>
            <a:r>
              <a:rPr lang="es-EC" sz="4400" dirty="0" smtClean="0"/>
              <a:t>  </a:t>
            </a:r>
            <a:r>
              <a:rPr lang="es-EC" sz="4400" dirty="0" err="1" smtClean="0"/>
              <a:t>maker</a:t>
            </a:r>
            <a:r>
              <a:rPr lang="es-EC" sz="4400" dirty="0" smtClean="0"/>
              <a:t>, </a:t>
            </a:r>
            <a:r>
              <a:rPr lang="es-EC" sz="4400" dirty="0" err="1" smtClean="0"/>
              <a:t>we</a:t>
            </a:r>
            <a:r>
              <a:rPr lang="es-EC" sz="4400" dirty="0"/>
              <a:t> </a:t>
            </a:r>
            <a:r>
              <a:rPr lang="es-EC" sz="4400" dirty="0" err="1" smtClean="0"/>
              <a:t>make</a:t>
            </a:r>
            <a:r>
              <a:rPr lang="es-EC" sz="4400" dirty="0" smtClean="0"/>
              <a:t> a comercial of </a:t>
            </a:r>
            <a:r>
              <a:rPr lang="es-EC" sz="4400" dirty="0" err="1" smtClean="0"/>
              <a:t>any</a:t>
            </a:r>
            <a:r>
              <a:rPr lang="es-EC" sz="4400" dirty="0" smtClean="0"/>
              <a:t> </a:t>
            </a:r>
            <a:r>
              <a:rPr lang="es-EC" sz="4400" dirty="0" err="1" smtClean="0"/>
              <a:t>thing</a:t>
            </a:r>
            <a:r>
              <a:rPr lang="es-EC" sz="4400" dirty="0" smtClean="0"/>
              <a:t> </a:t>
            </a:r>
            <a:r>
              <a:rPr lang="es-EC" sz="4400" dirty="0" err="1" smtClean="0"/>
              <a:t>we</a:t>
            </a:r>
            <a:r>
              <a:rPr lang="es-EC" sz="4400" dirty="0" smtClean="0"/>
              <a:t> </a:t>
            </a:r>
            <a:r>
              <a:rPr lang="es-EC" sz="4400" dirty="0" err="1" smtClean="0"/>
              <a:t>want</a:t>
            </a:r>
            <a:r>
              <a:rPr lang="es-EC" sz="4400" dirty="0" smtClean="0"/>
              <a:t>, </a:t>
            </a:r>
            <a:r>
              <a:rPr lang="es-EC" sz="4400" dirty="0" err="1" smtClean="0"/>
              <a:t>taking</a:t>
            </a:r>
            <a:r>
              <a:rPr lang="es-EC" sz="4400" dirty="0" smtClean="0"/>
              <a:t> </a:t>
            </a:r>
            <a:r>
              <a:rPr lang="es-EC" sz="4400" dirty="0" err="1" smtClean="0"/>
              <a:t>picture</a:t>
            </a:r>
            <a:r>
              <a:rPr lang="es-EC" sz="4400" dirty="0" smtClean="0"/>
              <a:t> and videos and </a:t>
            </a:r>
            <a:r>
              <a:rPr lang="es-EC" sz="4400" dirty="0" err="1" smtClean="0"/>
              <a:t>then</a:t>
            </a:r>
            <a:r>
              <a:rPr lang="es-EC" sz="4400" dirty="0" smtClean="0"/>
              <a:t> </a:t>
            </a:r>
            <a:r>
              <a:rPr lang="es-EC" sz="4400" dirty="0" err="1" smtClean="0"/>
              <a:t>we</a:t>
            </a:r>
            <a:r>
              <a:rPr lang="es-EC" sz="4400" dirty="0" smtClean="0"/>
              <a:t> </a:t>
            </a:r>
            <a:r>
              <a:rPr lang="es-EC" sz="4400" dirty="0" err="1" smtClean="0"/>
              <a:t>put</a:t>
            </a:r>
            <a:r>
              <a:rPr lang="es-EC" sz="4400" dirty="0" smtClean="0"/>
              <a:t> </a:t>
            </a:r>
            <a:r>
              <a:rPr lang="es-EC" sz="4400" dirty="0" err="1" smtClean="0"/>
              <a:t>every</a:t>
            </a:r>
            <a:r>
              <a:rPr lang="es-EC" sz="4400" dirty="0" smtClean="0"/>
              <a:t> </a:t>
            </a:r>
            <a:r>
              <a:rPr lang="es-EC" sz="4400" dirty="0" err="1" smtClean="0"/>
              <a:t>thing</a:t>
            </a:r>
            <a:r>
              <a:rPr lang="es-EC" sz="4400" dirty="0" smtClean="0"/>
              <a:t> </a:t>
            </a:r>
            <a:r>
              <a:rPr lang="es-EC" sz="4400" dirty="0" err="1" smtClean="0"/>
              <a:t>on</a:t>
            </a:r>
            <a:r>
              <a:rPr lang="es-EC" sz="4400" dirty="0" smtClean="0"/>
              <a:t> </a:t>
            </a:r>
            <a:r>
              <a:rPr lang="es-EC" sz="4400" dirty="0" err="1" smtClean="0"/>
              <a:t>movie</a:t>
            </a:r>
            <a:r>
              <a:rPr lang="es-EC" sz="4400" dirty="0" smtClean="0"/>
              <a:t> </a:t>
            </a:r>
            <a:r>
              <a:rPr lang="es-EC" sz="4400" dirty="0" err="1" smtClean="0"/>
              <a:t>maker</a:t>
            </a:r>
            <a:r>
              <a:rPr lang="es-EC" sz="4400" dirty="0" smtClean="0"/>
              <a:t> </a:t>
            </a:r>
            <a:r>
              <a:rPr lang="es-EC" sz="4400" dirty="0" err="1" smtClean="0"/>
              <a:t>to</a:t>
            </a:r>
            <a:r>
              <a:rPr lang="es-EC" sz="4400" dirty="0" smtClean="0"/>
              <a:t> </a:t>
            </a:r>
            <a:r>
              <a:rPr lang="es-EC" sz="4400" dirty="0" err="1" smtClean="0"/>
              <a:t>make</a:t>
            </a:r>
            <a:r>
              <a:rPr lang="es-EC" sz="4400" dirty="0" smtClean="0"/>
              <a:t> </a:t>
            </a:r>
            <a:r>
              <a:rPr lang="es-EC" sz="4400" dirty="0" err="1" smtClean="0"/>
              <a:t>the</a:t>
            </a:r>
            <a:r>
              <a:rPr lang="es-EC" sz="4400" dirty="0" smtClean="0"/>
              <a:t> comercial.</a:t>
            </a:r>
            <a:endParaRPr lang="en-US" sz="4400" dirty="0"/>
          </a:p>
        </p:txBody>
      </p:sp>
      <p:pic>
        <p:nvPicPr>
          <p:cNvPr id="15362" name="Picture 2" descr="http://concursoeducared.org.pe/construye/RDPL-CTA-09/files/2009/10/movie-maker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133600"/>
            <a:ext cx="2247900" cy="2247900"/>
          </a:xfrm>
          <a:prstGeom prst="rect">
            <a:avLst/>
          </a:prstGeom>
          <a:noFill/>
        </p:spPr>
      </p:pic>
      <p:pic>
        <p:nvPicPr>
          <p:cNvPr id="15364" name="Picture 4" descr="http://www.am-softhome.com/articles/wmm/wmm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6648" y="4648200"/>
            <a:ext cx="2317352" cy="1895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sz="9600" dirty="0" smtClean="0"/>
              <a:t>wiki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sz="3600" dirty="0" err="1" smtClean="0"/>
              <a:t>We</a:t>
            </a:r>
            <a:r>
              <a:rPr lang="es-EC" sz="3600" dirty="0" smtClean="0"/>
              <a:t> </a:t>
            </a:r>
            <a:r>
              <a:rPr lang="es-EC" sz="3600" dirty="0" err="1" smtClean="0"/>
              <a:t>create</a:t>
            </a:r>
            <a:r>
              <a:rPr lang="es-EC" sz="3600" dirty="0" smtClean="0"/>
              <a:t> </a:t>
            </a:r>
            <a:r>
              <a:rPr lang="es-EC" sz="3600" dirty="0" err="1" smtClean="0"/>
              <a:t>our</a:t>
            </a:r>
            <a:r>
              <a:rPr lang="es-EC" sz="3600" dirty="0" smtClean="0"/>
              <a:t> </a:t>
            </a:r>
            <a:r>
              <a:rPr lang="es-EC" sz="3600" dirty="0" err="1" smtClean="0"/>
              <a:t>own</a:t>
            </a:r>
            <a:r>
              <a:rPr lang="es-EC" sz="3600" dirty="0" smtClean="0"/>
              <a:t> wiki page </a:t>
            </a:r>
            <a:r>
              <a:rPr lang="es-EC" sz="3600" dirty="0" err="1" smtClean="0"/>
              <a:t>where</a:t>
            </a:r>
            <a:r>
              <a:rPr lang="es-EC" sz="3600" dirty="0" smtClean="0"/>
              <a:t> </a:t>
            </a:r>
            <a:r>
              <a:rPr lang="es-EC" sz="3600" dirty="0" err="1" smtClean="0"/>
              <a:t>our</a:t>
            </a:r>
            <a:r>
              <a:rPr lang="es-EC" sz="3600" dirty="0" smtClean="0"/>
              <a:t> </a:t>
            </a:r>
            <a:r>
              <a:rPr lang="es-EC" sz="3600" dirty="0" err="1" smtClean="0"/>
              <a:t>teacher</a:t>
            </a:r>
            <a:r>
              <a:rPr lang="es-EC" sz="3600" dirty="0" smtClean="0"/>
              <a:t> of </a:t>
            </a:r>
            <a:r>
              <a:rPr lang="es-EC" sz="3600" dirty="0" err="1" smtClean="0"/>
              <a:t>technology</a:t>
            </a:r>
            <a:r>
              <a:rPr lang="es-EC" sz="3600" dirty="0" smtClean="0"/>
              <a:t> </a:t>
            </a:r>
            <a:r>
              <a:rPr lang="es-EC" sz="3600" dirty="0" err="1" smtClean="0"/>
              <a:t>sujata</a:t>
            </a:r>
            <a:r>
              <a:rPr lang="es-EC" sz="3600" dirty="0" smtClean="0"/>
              <a:t> </a:t>
            </a:r>
            <a:r>
              <a:rPr lang="es-EC" sz="3600" dirty="0" err="1" smtClean="0"/>
              <a:t>teach</a:t>
            </a:r>
            <a:r>
              <a:rPr lang="es-EC" sz="3600" dirty="0" smtClean="0"/>
              <a:t> </a:t>
            </a:r>
            <a:r>
              <a:rPr lang="es-EC" sz="3600" dirty="0" err="1" smtClean="0"/>
              <a:t>us</a:t>
            </a:r>
            <a:r>
              <a:rPr lang="es-EC" sz="3600" dirty="0" smtClean="0"/>
              <a:t> </a:t>
            </a:r>
            <a:r>
              <a:rPr lang="es-EC" sz="3600" dirty="0" err="1" smtClean="0"/>
              <a:t>how</a:t>
            </a:r>
            <a:r>
              <a:rPr lang="es-EC" sz="3600" dirty="0" smtClean="0"/>
              <a:t> </a:t>
            </a:r>
            <a:r>
              <a:rPr lang="es-EC" sz="3600" dirty="0" err="1" smtClean="0"/>
              <a:t>to</a:t>
            </a:r>
            <a:r>
              <a:rPr lang="es-EC" sz="3600" dirty="0" smtClean="0"/>
              <a:t> </a:t>
            </a:r>
            <a:r>
              <a:rPr lang="es-EC" sz="3600" dirty="0" err="1" smtClean="0"/>
              <a:t>used</a:t>
            </a:r>
            <a:r>
              <a:rPr lang="es-EC" sz="3600" dirty="0" smtClean="0"/>
              <a:t>, and </a:t>
            </a:r>
            <a:r>
              <a:rPr lang="es-EC" sz="3600" dirty="0" err="1" smtClean="0"/>
              <a:t>how</a:t>
            </a:r>
            <a:r>
              <a:rPr lang="es-EC" sz="3600" dirty="0" smtClean="0"/>
              <a:t> </a:t>
            </a:r>
            <a:r>
              <a:rPr lang="es-EC" sz="3600" dirty="0" err="1" smtClean="0"/>
              <a:t>to</a:t>
            </a:r>
            <a:r>
              <a:rPr lang="es-EC" sz="3600" dirty="0" smtClean="0"/>
              <a:t> </a:t>
            </a:r>
            <a:r>
              <a:rPr lang="es-EC" sz="3600" dirty="0" err="1" smtClean="0"/>
              <a:t>personalize</a:t>
            </a:r>
            <a:r>
              <a:rPr lang="es-EC" sz="3600" dirty="0" smtClean="0"/>
              <a:t> </a:t>
            </a:r>
            <a:r>
              <a:rPr lang="es-EC" sz="3600" dirty="0" err="1" smtClean="0"/>
              <a:t>it</a:t>
            </a:r>
            <a:r>
              <a:rPr lang="es-EC" sz="3600" dirty="0" smtClean="0"/>
              <a:t> as </a:t>
            </a:r>
            <a:r>
              <a:rPr lang="es-EC" sz="3600" dirty="0" err="1" smtClean="0"/>
              <a:t>we</a:t>
            </a:r>
            <a:r>
              <a:rPr lang="es-EC" sz="3600" dirty="0" smtClean="0"/>
              <a:t> </a:t>
            </a:r>
            <a:r>
              <a:rPr lang="es-EC" sz="3600" dirty="0" err="1" smtClean="0"/>
              <a:t>want</a:t>
            </a:r>
            <a:r>
              <a:rPr lang="es-EC" sz="3600" dirty="0" smtClean="0"/>
              <a:t>, </a:t>
            </a:r>
            <a:r>
              <a:rPr lang="es-EC" sz="3600" dirty="0" err="1" smtClean="0"/>
              <a:t>some</a:t>
            </a:r>
            <a:r>
              <a:rPr lang="es-EC" sz="3600" dirty="0" smtClean="0"/>
              <a:t> </a:t>
            </a:r>
            <a:r>
              <a:rPr lang="es-EC" sz="3600" dirty="0" err="1" smtClean="0"/>
              <a:t>put</a:t>
            </a:r>
            <a:r>
              <a:rPr lang="es-EC" sz="3600" dirty="0" smtClean="0"/>
              <a:t> </a:t>
            </a:r>
            <a:r>
              <a:rPr lang="es-EC" sz="3600" dirty="0" err="1" smtClean="0"/>
              <a:t>pictures</a:t>
            </a:r>
            <a:r>
              <a:rPr lang="es-EC" sz="3600" dirty="0" smtClean="0"/>
              <a:t> of </a:t>
            </a:r>
            <a:r>
              <a:rPr lang="es-EC" sz="3600" dirty="0" err="1" smtClean="0"/>
              <a:t>theme</a:t>
            </a:r>
            <a:r>
              <a:rPr lang="es-EC" sz="3600" dirty="0" smtClean="0"/>
              <a:t> </a:t>
            </a:r>
            <a:r>
              <a:rPr lang="es-EC" sz="3600" dirty="0" err="1" smtClean="0"/>
              <a:t>selfs</a:t>
            </a:r>
            <a:r>
              <a:rPr lang="es-EC" sz="3600" dirty="0" smtClean="0"/>
              <a:t>, and </a:t>
            </a:r>
            <a:r>
              <a:rPr lang="es-EC" sz="3600" dirty="0" err="1" smtClean="0"/>
              <a:t>also</a:t>
            </a:r>
            <a:r>
              <a:rPr lang="es-EC" sz="3600" dirty="0" smtClean="0"/>
              <a:t> </a:t>
            </a:r>
            <a:r>
              <a:rPr lang="es-EC" sz="3600" dirty="0" err="1" smtClean="0"/>
              <a:t>some</a:t>
            </a:r>
            <a:r>
              <a:rPr lang="es-EC" sz="3600" dirty="0" smtClean="0"/>
              <a:t> </a:t>
            </a:r>
            <a:r>
              <a:rPr lang="es-EC" sz="3600" dirty="0" err="1" smtClean="0"/>
              <a:t>teachers</a:t>
            </a:r>
            <a:r>
              <a:rPr lang="es-EC" sz="3600" dirty="0" smtClean="0"/>
              <a:t> </a:t>
            </a:r>
            <a:r>
              <a:rPr lang="es-EC" sz="3600" dirty="0" err="1" smtClean="0"/>
              <a:t>put</a:t>
            </a:r>
            <a:r>
              <a:rPr lang="es-EC" sz="3600" dirty="0" smtClean="0"/>
              <a:t> </a:t>
            </a:r>
            <a:r>
              <a:rPr lang="es-EC" sz="3600" dirty="0" err="1" smtClean="0"/>
              <a:t>the</a:t>
            </a:r>
            <a:r>
              <a:rPr lang="es-EC" sz="3600" dirty="0" smtClean="0"/>
              <a:t> </a:t>
            </a:r>
            <a:r>
              <a:rPr lang="es-EC" sz="3600" dirty="0" err="1" smtClean="0"/>
              <a:t>homeworks</a:t>
            </a:r>
            <a:r>
              <a:rPr lang="es-EC" sz="3600" dirty="0" smtClean="0"/>
              <a:t> </a:t>
            </a:r>
            <a:r>
              <a:rPr lang="es-EC" sz="3600" dirty="0" err="1" smtClean="0"/>
              <a:t>there</a:t>
            </a:r>
            <a:r>
              <a:rPr lang="es-EC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>
            <a:noAutofit/>
          </a:bodyPr>
          <a:lstStyle/>
          <a:p>
            <a:r>
              <a:rPr lang="es-EC" sz="15000" dirty="0" err="1" smtClean="0"/>
              <a:t>Second</a:t>
            </a:r>
            <a:r>
              <a:rPr lang="es-EC" sz="15000" dirty="0" smtClean="0"/>
              <a:t> </a:t>
            </a:r>
            <a:r>
              <a:rPr lang="es-EC" sz="15000" dirty="0" err="1" smtClean="0"/>
              <a:t>term</a:t>
            </a:r>
            <a:r>
              <a:rPr lang="es-EC" sz="15000" dirty="0" smtClean="0"/>
              <a:t>:</a:t>
            </a:r>
            <a:endParaRPr lang="en-US" sz="1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sz="9600" dirty="0" smtClean="0"/>
              <a:t>Access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334000" cy="4678363"/>
          </a:xfrm>
        </p:spPr>
        <p:txBody>
          <a:bodyPr>
            <a:normAutofit fontScale="92500"/>
          </a:bodyPr>
          <a:lstStyle/>
          <a:p>
            <a:r>
              <a:rPr lang="es-EC" sz="4000" dirty="0" err="1" smtClean="0"/>
              <a:t>Is</a:t>
            </a:r>
            <a:r>
              <a:rPr lang="es-EC" sz="4000" dirty="0" smtClean="0"/>
              <a:t> a </a:t>
            </a:r>
            <a:r>
              <a:rPr lang="es-EC" sz="4000" dirty="0" err="1" smtClean="0"/>
              <a:t>program</a:t>
            </a:r>
            <a:r>
              <a:rPr lang="es-EC" sz="4000" dirty="0" smtClean="0"/>
              <a:t> </a:t>
            </a:r>
            <a:r>
              <a:rPr lang="es-EC" sz="4000" dirty="0" err="1" smtClean="0"/>
              <a:t>creted</a:t>
            </a:r>
            <a:r>
              <a:rPr lang="es-EC" sz="4000" dirty="0" smtClean="0"/>
              <a:t> and </a:t>
            </a:r>
            <a:r>
              <a:rPr lang="es-EC" sz="4000" dirty="0" err="1" smtClean="0"/>
              <a:t>modify</a:t>
            </a:r>
            <a:r>
              <a:rPr lang="es-EC" sz="4000" dirty="0" smtClean="0"/>
              <a:t> </a:t>
            </a:r>
            <a:r>
              <a:rPr lang="es-EC" sz="4000" dirty="0" err="1" smtClean="0"/>
              <a:t>by</a:t>
            </a:r>
            <a:r>
              <a:rPr lang="es-EC" sz="4000" dirty="0" smtClean="0"/>
              <a:t> </a:t>
            </a:r>
            <a:r>
              <a:rPr lang="es-EC" sz="4000" dirty="0" err="1" smtClean="0"/>
              <a:t>microsoft</a:t>
            </a:r>
            <a:r>
              <a:rPr lang="es-EC" sz="4000" dirty="0" smtClean="0"/>
              <a:t>, a </a:t>
            </a:r>
            <a:r>
              <a:rPr lang="es-EC" sz="4000" dirty="0" err="1" smtClean="0"/>
              <a:t>program</a:t>
            </a:r>
            <a:r>
              <a:rPr lang="es-EC" sz="4000" dirty="0" smtClean="0"/>
              <a:t> </a:t>
            </a:r>
            <a:r>
              <a:rPr lang="es-EC" sz="4000" dirty="0" err="1" smtClean="0"/>
              <a:t>where</a:t>
            </a:r>
            <a:r>
              <a:rPr lang="es-EC" sz="4000" dirty="0" smtClean="0"/>
              <a:t> </a:t>
            </a:r>
            <a:r>
              <a:rPr lang="es-EC" sz="4000" dirty="0" err="1" smtClean="0"/>
              <a:t>we</a:t>
            </a:r>
            <a:r>
              <a:rPr lang="es-EC" sz="4000" dirty="0" smtClean="0"/>
              <a:t> can </a:t>
            </a:r>
            <a:r>
              <a:rPr lang="es-EC" sz="4000" dirty="0" err="1" smtClean="0"/>
              <a:t>add</a:t>
            </a:r>
            <a:r>
              <a:rPr lang="es-EC" sz="4000" dirty="0" smtClean="0"/>
              <a:t> </a:t>
            </a:r>
            <a:r>
              <a:rPr lang="es-EC" sz="4000" dirty="0" err="1" smtClean="0"/>
              <a:t>information</a:t>
            </a:r>
            <a:r>
              <a:rPr lang="es-EC" sz="4000" dirty="0" smtClean="0"/>
              <a:t> of </a:t>
            </a:r>
            <a:r>
              <a:rPr lang="es-EC" sz="4000" dirty="0" err="1" smtClean="0"/>
              <a:t>people</a:t>
            </a:r>
            <a:r>
              <a:rPr lang="es-EC" sz="4000" dirty="0" smtClean="0"/>
              <a:t>, </a:t>
            </a:r>
            <a:r>
              <a:rPr lang="es-EC" sz="4000" dirty="0" err="1" smtClean="0"/>
              <a:t>information</a:t>
            </a:r>
            <a:r>
              <a:rPr lang="es-EC" sz="4000" dirty="0" smtClean="0"/>
              <a:t> </a:t>
            </a:r>
            <a:r>
              <a:rPr lang="es-EC" sz="4000" dirty="0" err="1" smtClean="0"/>
              <a:t>like</a:t>
            </a:r>
            <a:r>
              <a:rPr lang="es-EC" sz="4000" dirty="0" smtClean="0"/>
              <a:t> </a:t>
            </a:r>
            <a:r>
              <a:rPr lang="es-EC" sz="4000" dirty="0" err="1" smtClean="0"/>
              <a:t>name</a:t>
            </a:r>
            <a:r>
              <a:rPr lang="es-EC" sz="4000" dirty="0" smtClean="0"/>
              <a:t>, </a:t>
            </a:r>
            <a:r>
              <a:rPr lang="es-EC" sz="4000" dirty="0" err="1" smtClean="0"/>
              <a:t>last</a:t>
            </a:r>
            <a:r>
              <a:rPr lang="es-EC" sz="4000" dirty="0" smtClean="0"/>
              <a:t> </a:t>
            </a:r>
            <a:r>
              <a:rPr lang="es-EC" sz="4000" dirty="0" err="1" smtClean="0"/>
              <a:t>name</a:t>
            </a:r>
            <a:r>
              <a:rPr lang="es-EC" sz="4000" dirty="0" smtClean="0"/>
              <a:t>, </a:t>
            </a:r>
            <a:r>
              <a:rPr lang="es-EC" sz="4000" dirty="0" err="1" smtClean="0"/>
              <a:t>birth</a:t>
            </a:r>
            <a:r>
              <a:rPr lang="es-EC" sz="4000" dirty="0" smtClean="0"/>
              <a:t> </a:t>
            </a:r>
            <a:r>
              <a:rPr lang="es-EC" sz="4000" dirty="0" err="1" smtClean="0"/>
              <a:t>day</a:t>
            </a:r>
            <a:r>
              <a:rPr lang="es-EC" sz="4000" dirty="0" smtClean="0"/>
              <a:t>, etc. </a:t>
            </a:r>
            <a:r>
              <a:rPr lang="es-EC" sz="4000" dirty="0" err="1" smtClean="0"/>
              <a:t>is</a:t>
            </a:r>
            <a:r>
              <a:rPr lang="es-EC" sz="4000" dirty="0" smtClean="0"/>
              <a:t> </a:t>
            </a:r>
            <a:r>
              <a:rPr lang="es-EC" sz="4000" dirty="0" err="1" smtClean="0"/>
              <a:t>used</a:t>
            </a:r>
            <a:r>
              <a:rPr lang="es-EC" sz="4000" dirty="0" smtClean="0"/>
              <a:t>  in </a:t>
            </a:r>
            <a:r>
              <a:rPr lang="es-EC" sz="4000" dirty="0" err="1" smtClean="0"/>
              <a:t>little</a:t>
            </a:r>
            <a:r>
              <a:rPr lang="es-EC" sz="4000" dirty="0" smtClean="0"/>
              <a:t> </a:t>
            </a:r>
            <a:r>
              <a:rPr lang="es-EC" sz="4000" dirty="0" err="1" smtClean="0"/>
              <a:t>organizations</a:t>
            </a:r>
            <a:r>
              <a:rPr lang="es-EC" sz="4000" dirty="0" smtClean="0"/>
              <a:t>.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495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3151" y="1752600"/>
            <a:ext cx="365084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9600" dirty="0" smtClean="0"/>
              <a:t>wiki</a:t>
            </a:r>
            <a:endParaRPr lang="es-ES" sz="9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4400" dirty="0" smtClean="0"/>
              <a:t>In </a:t>
            </a:r>
            <a:r>
              <a:rPr lang="es-ES" sz="4400" dirty="0" err="1" smtClean="0"/>
              <a:t>this</a:t>
            </a:r>
            <a:r>
              <a:rPr lang="es-ES" sz="4400" dirty="0" smtClean="0"/>
              <a:t> </a:t>
            </a:r>
            <a:r>
              <a:rPr lang="es-ES" sz="4400" dirty="0" err="1" smtClean="0"/>
              <a:t>term</a:t>
            </a:r>
            <a:r>
              <a:rPr lang="es-ES" sz="4400" dirty="0" smtClean="0"/>
              <a:t> </a:t>
            </a:r>
            <a:r>
              <a:rPr lang="es-ES" sz="4400" dirty="0" err="1" smtClean="0"/>
              <a:t>we</a:t>
            </a:r>
            <a:r>
              <a:rPr lang="es-ES" sz="4400" dirty="0" smtClean="0"/>
              <a:t> use </a:t>
            </a:r>
            <a:r>
              <a:rPr lang="es-ES" sz="4400" dirty="0" err="1" smtClean="0"/>
              <a:t>the</a:t>
            </a:r>
            <a:r>
              <a:rPr lang="es-ES" sz="4400" dirty="0" smtClean="0"/>
              <a:t> wiki </a:t>
            </a:r>
            <a:r>
              <a:rPr lang="es-ES" sz="4400" dirty="0" err="1" smtClean="0"/>
              <a:t>not</a:t>
            </a:r>
            <a:r>
              <a:rPr lang="es-ES" sz="4400" dirty="0" smtClean="0"/>
              <a:t> </a:t>
            </a:r>
            <a:r>
              <a:rPr lang="es-ES" sz="4400" dirty="0" err="1" smtClean="0"/>
              <a:t>only</a:t>
            </a:r>
            <a:r>
              <a:rPr lang="es-ES" sz="4400" dirty="0" smtClean="0"/>
              <a:t> </a:t>
            </a:r>
            <a:r>
              <a:rPr lang="es-ES" sz="4400" dirty="0" err="1" smtClean="0"/>
              <a:t>to</a:t>
            </a:r>
            <a:r>
              <a:rPr lang="es-ES" sz="4400" dirty="0" smtClean="0"/>
              <a:t> </a:t>
            </a:r>
            <a:r>
              <a:rPr lang="es-ES" sz="4400" dirty="0" err="1" smtClean="0"/>
              <a:t>see</a:t>
            </a:r>
            <a:r>
              <a:rPr lang="es-ES" sz="4400" dirty="0" smtClean="0"/>
              <a:t> </a:t>
            </a:r>
            <a:r>
              <a:rPr lang="es-ES" sz="4400" dirty="0" err="1" smtClean="0"/>
              <a:t>how</a:t>
            </a:r>
            <a:r>
              <a:rPr lang="es-ES" sz="4400" dirty="0" smtClean="0"/>
              <a:t> </a:t>
            </a:r>
            <a:r>
              <a:rPr lang="es-ES" sz="4400" dirty="0" err="1" smtClean="0"/>
              <a:t>to</a:t>
            </a:r>
            <a:r>
              <a:rPr lang="es-ES" sz="4400" dirty="0" smtClean="0"/>
              <a:t> </a:t>
            </a:r>
            <a:r>
              <a:rPr lang="es-ES" sz="4400" dirty="0" err="1" smtClean="0"/>
              <a:t>used</a:t>
            </a:r>
            <a:r>
              <a:rPr lang="es-ES" sz="4400" dirty="0" smtClean="0"/>
              <a:t>, </a:t>
            </a:r>
            <a:r>
              <a:rPr lang="es-ES" sz="4400" dirty="0" err="1" smtClean="0"/>
              <a:t>we</a:t>
            </a:r>
            <a:r>
              <a:rPr lang="es-ES" sz="4400" dirty="0" smtClean="0"/>
              <a:t> </a:t>
            </a:r>
            <a:r>
              <a:rPr lang="es-ES" sz="4400" dirty="0" err="1" smtClean="0"/>
              <a:t>also</a:t>
            </a:r>
            <a:r>
              <a:rPr lang="es-ES" sz="4400" dirty="0" smtClean="0"/>
              <a:t> </a:t>
            </a:r>
            <a:r>
              <a:rPr lang="es-ES" sz="4400" dirty="0" err="1" smtClean="0"/>
              <a:t>used</a:t>
            </a:r>
            <a:r>
              <a:rPr lang="es-ES" sz="4400" dirty="0" smtClean="0"/>
              <a:t> </a:t>
            </a:r>
            <a:r>
              <a:rPr lang="es-ES" sz="4400" dirty="0" err="1" smtClean="0"/>
              <a:t>to</a:t>
            </a:r>
            <a:r>
              <a:rPr lang="es-ES" sz="4400" dirty="0" smtClean="0"/>
              <a:t> </a:t>
            </a:r>
            <a:r>
              <a:rPr lang="es-ES" sz="4400" dirty="0" err="1" smtClean="0"/>
              <a:t>upload</a:t>
            </a:r>
            <a:r>
              <a:rPr lang="es-ES" sz="4400" dirty="0" smtClean="0"/>
              <a:t> </a:t>
            </a:r>
            <a:r>
              <a:rPr lang="es-ES" sz="4400" dirty="0" err="1" smtClean="0"/>
              <a:t>the</a:t>
            </a:r>
            <a:r>
              <a:rPr lang="es-ES" sz="4400" dirty="0" smtClean="0"/>
              <a:t> </a:t>
            </a:r>
            <a:r>
              <a:rPr lang="es-ES" sz="4400" dirty="0" err="1" smtClean="0"/>
              <a:t>homeworks</a:t>
            </a:r>
            <a:r>
              <a:rPr lang="es-ES" sz="4400" dirty="0" smtClean="0"/>
              <a:t>, </a:t>
            </a:r>
            <a:r>
              <a:rPr lang="es-ES" sz="4400" dirty="0" err="1" smtClean="0"/>
              <a:t>to</a:t>
            </a:r>
            <a:r>
              <a:rPr lang="es-ES" sz="4400" dirty="0" smtClean="0"/>
              <a:t> </a:t>
            </a:r>
            <a:r>
              <a:rPr lang="es-ES" sz="4400" dirty="0" err="1" smtClean="0"/>
              <a:t>check</a:t>
            </a:r>
            <a:r>
              <a:rPr lang="es-ES" sz="4400" dirty="0" smtClean="0"/>
              <a:t> </a:t>
            </a:r>
            <a:r>
              <a:rPr lang="es-ES" sz="4400" dirty="0" err="1" smtClean="0"/>
              <a:t>the</a:t>
            </a:r>
            <a:r>
              <a:rPr lang="es-ES" sz="4400" dirty="0" smtClean="0"/>
              <a:t> </a:t>
            </a:r>
            <a:r>
              <a:rPr lang="es-ES" sz="4400" dirty="0" err="1" smtClean="0"/>
              <a:t>homeworks</a:t>
            </a:r>
            <a:r>
              <a:rPr lang="es-ES" sz="4400" dirty="0" smtClean="0"/>
              <a:t> </a:t>
            </a:r>
            <a:r>
              <a:rPr lang="es-ES" sz="4400" dirty="0" err="1" smtClean="0"/>
              <a:t>that</a:t>
            </a:r>
            <a:r>
              <a:rPr lang="es-ES" sz="4400" dirty="0" smtClean="0"/>
              <a:t> </a:t>
            </a:r>
            <a:r>
              <a:rPr lang="es-ES" sz="4400" dirty="0" err="1" smtClean="0"/>
              <a:t>sujata</a:t>
            </a:r>
            <a:r>
              <a:rPr lang="es-ES" sz="4400" dirty="0" smtClean="0"/>
              <a:t> </a:t>
            </a:r>
            <a:r>
              <a:rPr lang="es-ES" sz="4400" dirty="0" err="1" smtClean="0"/>
              <a:t>send</a:t>
            </a:r>
            <a:r>
              <a:rPr lang="es-ES" sz="4400" dirty="0" smtClean="0"/>
              <a:t> as, </a:t>
            </a:r>
            <a:r>
              <a:rPr lang="es-ES" sz="4400" dirty="0" err="1" smtClean="0"/>
              <a:t>also</a:t>
            </a:r>
            <a:r>
              <a:rPr lang="es-ES" sz="4400" dirty="0" smtClean="0"/>
              <a:t> </a:t>
            </a:r>
            <a:r>
              <a:rPr lang="es-ES" sz="4400" dirty="0" err="1" smtClean="0"/>
              <a:t>the</a:t>
            </a:r>
            <a:r>
              <a:rPr lang="es-ES" sz="4400" dirty="0" smtClean="0"/>
              <a:t> </a:t>
            </a:r>
            <a:r>
              <a:rPr lang="es-ES" sz="4400" dirty="0" err="1" smtClean="0"/>
              <a:t>quemestry</a:t>
            </a:r>
            <a:r>
              <a:rPr lang="es-ES" sz="4400" dirty="0" smtClean="0"/>
              <a:t> </a:t>
            </a:r>
            <a:r>
              <a:rPr lang="es-ES" sz="4400" dirty="0" err="1" smtClean="0"/>
              <a:t>teacher</a:t>
            </a:r>
            <a:r>
              <a:rPr lang="es-ES" sz="4400" dirty="0" smtClean="0"/>
              <a:t> </a:t>
            </a:r>
            <a:r>
              <a:rPr lang="es-ES" sz="4400" dirty="0" err="1" smtClean="0"/>
              <a:t>send</a:t>
            </a:r>
            <a:r>
              <a:rPr lang="es-ES" sz="4400" dirty="0" smtClean="0"/>
              <a:t> </a:t>
            </a:r>
            <a:r>
              <a:rPr lang="es-ES" sz="4400" dirty="0" err="1" smtClean="0"/>
              <a:t>us</a:t>
            </a:r>
            <a:r>
              <a:rPr lang="es-ES" sz="4400" dirty="0" smtClean="0"/>
              <a:t> </a:t>
            </a:r>
            <a:r>
              <a:rPr lang="es-ES" sz="4400" dirty="0" err="1" smtClean="0"/>
              <a:t>homeworks</a:t>
            </a:r>
            <a:r>
              <a:rPr lang="es-ES" sz="4400" dirty="0" smtClean="0"/>
              <a:t> </a:t>
            </a:r>
            <a:r>
              <a:rPr lang="es-ES" sz="4400" dirty="0" err="1" smtClean="0"/>
              <a:t>by</a:t>
            </a:r>
            <a:r>
              <a:rPr lang="es-ES" sz="4400" dirty="0" smtClean="0"/>
              <a:t> </a:t>
            </a:r>
            <a:r>
              <a:rPr lang="es-ES" sz="4400" dirty="0" err="1" smtClean="0"/>
              <a:t>the</a:t>
            </a:r>
            <a:r>
              <a:rPr lang="es-ES" sz="4400" dirty="0" smtClean="0"/>
              <a:t> wiki.</a:t>
            </a:r>
            <a:endParaRPr lang="es-ES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es-ES" sz="15000" dirty="0" err="1" smtClean="0"/>
              <a:t>podcast</a:t>
            </a:r>
            <a:endParaRPr lang="es-ES" sz="1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276</Words>
  <Application>Microsoft Office PowerPoint</Application>
  <PresentationFormat>Presentación en pantalla (4:3)</PresentationFormat>
  <Paragraphs>16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Office Theme</vt:lpstr>
      <vt:lpstr> What I have learn in Technology class</vt:lpstr>
      <vt:lpstr>First term:</vt:lpstr>
      <vt:lpstr>Diapositiva 3</vt:lpstr>
      <vt:lpstr>Windows movie maker</vt:lpstr>
      <vt:lpstr>wiki</vt:lpstr>
      <vt:lpstr>Second term:</vt:lpstr>
      <vt:lpstr>Access</vt:lpstr>
      <vt:lpstr>wiki</vt:lpstr>
      <vt:lpstr>podcast</vt:lpstr>
      <vt:lpstr>Diapositiva 10</vt:lpstr>
    </vt:vector>
  </TitlesOfParts>
  <Company>COLEGIO TERRANOVA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What I have learn in Technology class</dc:title>
  <dc:creator>Student</dc:creator>
  <cp:lastModifiedBy>USER</cp:lastModifiedBy>
  <cp:revision>8</cp:revision>
  <dcterms:created xsi:type="dcterms:W3CDTF">2010-04-12T15:36:15Z</dcterms:created>
  <dcterms:modified xsi:type="dcterms:W3CDTF">2010-04-12T21:20:36Z</dcterms:modified>
</cp:coreProperties>
</file>